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33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20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0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6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26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8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48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39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87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0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5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932D-8CF3-496D-869B-82F185CF081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94B3-2341-46F1-8AD5-877937740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41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«Роспись деревянной ложки»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роспись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униципальное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бюджетное дошкольное 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№176 «Сказка»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08104" y="5445224"/>
            <a:ext cx="453204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Чугреева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О.В.</a:t>
            </a:r>
          </a:p>
        </p:txBody>
      </p:sp>
    </p:spTree>
    <p:extLst>
      <p:ext uri="{BB962C8B-B14F-4D97-AF65-F5344CB8AC3E}">
        <p14:creationId xmlns:p14="http://schemas.microsoft.com/office/powerpoint/2010/main" xmlns="" val="206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седьмой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Рисуем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ручке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кайму.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96752"/>
            <a:ext cx="3087630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9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0324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717032"/>
            <a:ext cx="6923112" cy="24091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7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 деревянная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84984"/>
            <a:ext cx="46136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7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ложку полностью покрываем желтой краской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89205" y="2664922"/>
            <a:ext cx="4936359" cy="27668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51681" y="2452630"/>
            <a:ext cx="476923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Торцы прокрашиваем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гуашью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340768"/>
            <a:ext cx="293101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1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ягодки, красной гуашью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789" y="1326099"/>
            <a:ext cx="3100684" cy="55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2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 делаем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синим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ложке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кистью листики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96024"/>
            <a:ext cx="2887235" cy="51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Рисуем завитки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черной краской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точечки на ягодках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120" y="1268760"/>
            <a:ext cx="3008319" cy="53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3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шестой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Украшаем белой краской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листочки и смородинки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ложке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362" y="1227375"/>
            <a:ext cx="3144671" cy="56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2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 класс  «Роспись деревянной ложки»</vt:lpstr>
      <vt:lpstr>Слайд 2</vt:lpstr>
      <vt:lpstr>Материалы:</vt:lpstr>
      <vt:lpstr>Первый этап основу ложку полностью покрываем желтой краской</vt:lpstr>
      <vt:lpstr>Второй этап </vt:lpstr>
      <vt:lpstr>Третий этап</vt:lpstr>
      <vt:lpstr>Четвертый этап</vt:lpstr>
      <vt:lpstr>Пятый этап</vt:lpstr>
      <vt:lpstr>Этап шестой</vt:lpstr>
      <vt:lpstr>Этап седьмой</vt:lpstr>
      <vt:lpstr>Спасибо за внимание!!!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«Роспись деревянной ложки»</dc:title>
  <dc:creator>Ольга Чугреева</dc:creator>
  <cp:lastModifiedBy>Нина Крохалева</cp:lastModifiedBy>
  <cp:revision>10</cp:revision>
  <dcterms:created xsi:type="dcterms:W3CDTF">2022-02-17T13:26:49Z</dcterms:created>
  <dcterms:modified xsi:type="dcterms:W3CDTF">2022-02-18T03:03:02Z</dcterms:modified>
</cp:coreProperties>
</file>