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2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2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8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2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53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04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03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3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4DB1-7995-4831-AC51-1980722AEB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71E3-BD69-43DA-8C28-D72F1E5ED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837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9000"/>
            <a:ext cx="8928992" cy="3143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8755471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Викторина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6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Народные умельцы</a:t>
            </a:r>
            <a:endParaRPr lang="ru-RU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России»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4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Из далекого села </a:t>
            </a:r>
            <a:r>
              <a:rPr lang="ru-RU" sz="2000" b="1" dirty="0" err="1" smtClean="0">
                <a:solidFill>
                  <a:srgbClr val="FFFF00"/>
                </a:solidFill>
              </a:rPr>
              <a:t>Полхово</a:t>
            </a:r>
            <a:r>
              <a:rPr lang="ru-RU" sz="2000" b="1" dirty="0" smtClean="0">
                <a:solidFill>
                  <a:srgbClr val="FFFF00"/>
                </a:solidFill>
              </a:rPr>
              <a:t>-Майдана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Привезли игрушки к нам прямо.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Подходи ближе - нагибайся ниже,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Стой, смотри до вечера,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Кому делать нечего.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Ай-да игрушки -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Разноцветные, яркие, пестрые, блестящие.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Грибы-то не лесные,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А все расписные.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Расписное яичко,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А на нем птичка.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887670"/>
            <a:ext cx="3960440" cy="29703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823" y="332656"/>
            <a:ext cx="2507907" cy="295915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485" y="4086613"/>
            <a:ext cx="2105025" cy="19812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522" y="123016"/>
            <a:ext cx="50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Мастер глину замесил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 игрушек налепил,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После высушил, и в печь –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Добела их все обжечь.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А потом он краски взял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 игрушки расписал.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Вот они какие в ряд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Разноцветные стоят: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53" y="3429000"/>
            <a:ext cx="3409559" cy="264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0" y="298376"/>
            <a:ext cx="4175745" cy="287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977" y="3564324"/>
            <a:ext cx="4015773" cy="282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36" y="764704"/>
            <a:ext cx="8784976" cy="34563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«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Рукам работа – душе праздник!»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84784"/>
            <a:ext cx="5976664" cy="50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99" y="620688"/>
            <a:ext cx="7787325" cy="1572277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«Сделай дело – гуляй смело!»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9509" y="2420888"/>
            <a:ext cx="907300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91718">
            <a:off x="717300" y="1428760"/>
            <a:ext cx="8064896" cy="36004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Большое спасибо за внимание!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67687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905"/>
            <a:ext cx="45720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Погляди скорее -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Щечки розовеют,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Пестренький платочек,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Платьице в цветочек,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Пухленькие крошки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99" y="3591061"/>
            <a:ext cx="3985660" cy="2989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3645024"/>
            <a:ext cx="45720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матрешки.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Чуть лишь испугаются,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в кружок сбегаются,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Прячутся друг в дружке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Шустрые подружки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48798"/>
            <a:ext cx="3808852" cy="3396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99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221087"/>
            <a:ext cx="511256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что за хоровод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селе Дымково живёт?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Платья яркие в горошек,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Много точек и дорожек,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на белом материале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Узор дети расписали.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Постарались от души,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Ах! Плясуньи хороши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60646"/>
            <a:ext cx="5976664" cy="3778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FFC000"/>
                </a:solidFill>
              </a:rPr>
              <a:t>Гжель.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Чашка эта голубая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О зиме напомнит вдруг: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На снегу холодном тает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Не </a:t>
            </a:r>
            <a:r>
              <a:rPr lang="ru-RU" b="1" dirty="0" smtClean="0">
                <a:solidFill>
                  <a:srgbClr val="FFC000"/>
                </a:solidFill>
              </a:rPr>
              <a:t>растает </a:t>
            </a:r>
            <a:r>
              <a:rPr lang="ru-RU" b="1" dirty="0" smtClean="0">
                <a:solidFill>
                  <a:srgbClr val="FFC000"/>
                </a:solidFill>
              </a:rPr>
              <a:t>синий луг.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Расцветают </a:t>
            </a:r>
            <a:r>
              <a:rPr lang="ru-RU" b="1" dirty="0" smtClean="0">
                <a:solidFill>
                  <a:srgbClr val="FFC000"/>
                </a:solidFill>
              </a:rPr>
              <a:t>на морозе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Хризантемы и ромашки.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Колокольчики и розы.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Украшают чашки, вазы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Сколько блеска, сколько глянца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В сине-белом том </a:t>
            </a:r>
            <a:r>
              <a:rPr lang="ru-RU" b="1" dirty="0" err="1" smtClean="0">
                <a:solidFill>
                  <a:srgbClr val="FFC000"/>
                </a:solidFill>
              </a:rPr>
              <a:t>фасьянсе</a:t>
            </a:r>
            <a:r>
              <a:rPr lang="ru-RU" b="1" dirty="0" smtClean="0">
                <a:solidFill>
                  <a:srgbClr val="FFC000"/>
                </a:solidFill>
              </a:rPr>
              <a:t>!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Неужели, неужели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В Вашем доме нету Гжели?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485" y="18864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266406"/>
            <a:ext cx="524631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815" y="1027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      Хохлома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Ветка плавно изогнулась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И колечком завернулась.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Рядом с листиком трёхпалым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Земляничка цветом алым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Засияла, поднялась,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Сладким соком налилась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А трава как, бахрома,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Золотая хохлома!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17" y="3341399"/>
            <a:ext cx="4280641" cy="327469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491" y="260648"/>
            <a:ext cx="3812880" cy="253175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908126"/>
            <a:ext cx="3717331" cy="37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7072" y="24472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Городецкая роспись – как ее нам не знать.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Здесь и жаркие кони, молодецкая стать.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Здесь такие букеты, что нельзя описать.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Здесь такие сюжеты, что ни в сказке сказать.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Посмотрите на роспись – сочность красок манит.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Городецкая роспись душу нам веселит.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79" y="134548"/>
            <a:ext cx="28575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333" y="3140968"/>
            <a:ext cx="6667500" cy="34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3534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Есть под Тулой деревенька,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Филимоново зовут.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живут там мастерицы,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Что добро в дома несут.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добро там не простое,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не злато, серебро.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Филимоновской</a:t>
            </a:r>
            <a:r>
              <a:rPr lang="ru-RU" b="1" dirty="0" smtClean="0">
                <a:solidFill>
                  <a:srgbClr val="FFFF00"/>
                </a:solidFill>
              </a:rPr>
              <a:t> игрушкой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Называется оно.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Сильно вытянуты шеи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корова, как жираф,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медведь, что Змей Горыныч,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Только это просто так.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22" y="3583767"/>
            <a:ext cx="3940484" cy="268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765" y="245029"/>
            <a:ext cx="237626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125049"/>
            <a:ext cx="3140968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[i](Показать слайд №8)</a:t>
            </a:r>
          </a:p>
          <a:p>
            <a:r>
              <a:rPr lang="ru-RU" dirty="0"/>
              <a:t>[/i]</a:t>
            </a:r>
          </a:p>
        </p:txBody>
      </p:sp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94" y="4293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Кто ответит на вопрос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Что за сказочный поднос?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Есть букет в нем крупный, яркий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В середине цветом жарким 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Он сияет, а вокруг,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Словно дети встали в круг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Много маленьких цветочков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И травинок и листочков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И узорная кайма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По подносу пролегла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Отвечаем на вопрос-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Это </a:t>
            </a:r>
            <a:r>
              <a:rPr lang="ru-RU" sz="2000" b="1" dirty="0" err="1">
                <a:solidFill>
                  <a:srgbClr val="FFFF00"/>
                </a:solidFill>
              </a:rPr>
              <a:t>жостовский</a:t>
            </a:r>
            <a:r>
              <a:rPr lang="ru-RU" sz="2000" b="1" dirty="0">
                <a:solidFill>
                  <a:srgbClr val="FFFF00"/>
                </a:solidFill>
              </a:rPr>
              <a:t> поднос.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631" y="548680"/>
            <a:ext cx="283510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248676"/>
            <a:ext cx="3096344" cy="2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1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5258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Птицам просо не дают,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И они брусок клюют.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Средь веселых медвежат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Птицы клювами стучат.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175" y="3606952"/>
            <a:ext cx="3361294" cy="286382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945" y="332656"/>
            <a:ext cx="4007770" cy="285985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73016"/>
            <a:ext cx="4002021" cy="3001516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3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460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Нина Крохалева</cp:lastModifiedBy>
  <cp:revision>15</cp:revision>
  <dcterms:created xsi:type="dcterms:W3CDTF">2016-01-11T17:52:34Z</dcterms:created>
  <dcterms:modified xsi:type="dcterms:W3CDTF">2022-02-17T06:03:34Z</dcterms:modified>
</cp:coreProperties>
</file>